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</p:sldMasterIdLst>
  <p:notesMasterIdLst>
    <p:notesMasterId r:id="rId8"/>
  </p:notesMasterIdLst>
  <p:sldIdLst>
    <p:sldId id="256" r:id="rId2"/>
    <p:sldId id="259" r:id="rId3"/>
    <p:sldId id="260" r:id="rId4"/>
    <p:sldId id="261" r:id="rId5"/>
    <p:sldId id="257" r:id="rId6"/>
    <p:sldId id="258" r:id="rId7"/>
  </p:sldIdLst>
  <p:sldSz cx="30913388" cy="469741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838"/>
    <p:restoredTop sz="95039"/>
  </p:normalViewPr>
  <p:slideViewPr>
    <p:cSldViewPr snapToGrid="0" snapToObjects="1">
      <p:cViewPr>
        <p:scale>
          <a:sx n="50" d="100"/>
          <a:sy n="50" d="100"/>
        </p:scale>
        <p:origin x="264" y="20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theme" Target="theme/theme1.xml"/><Relationship Id="rId1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notesMaster" Target="notesMasters/notesMaster1.xml"/><Relationship Id="rId9" Type="http://schemas.openxmlformats.org/officeDocument/2006/relationships/presProps" Target="presProps.xml"/><Relationship Id="rId1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1380FF-3A3D-5A43-AAF4-849D93252EA4}" type="datetimeFigureOut">
              <a:rPr lang="en-US" smtClean="0"/>
              <a:t>5/29/18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6724650" y="1143000"/>
            <a:ext cx="203073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903199-FAC1-0743-BB2D-604A77E33C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7054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64174" y="768767"/>
            <a:ext cx="23185041" cy="1635396"/>
          </a:xfrm>
        </p:spPr>
        <p:txBody>
          <a:bodyPr anchor="b"/>
          <a:lstStyle>
            <a:lvl1pPr algn="ctr">
              <a:defRPr sz="411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64174" y="2467230"/>
            <a:ext cx="23185041" cy="1134120"/>
          </a:xfrm>
        </p:spPr>
        <p:txBody>
          <a:bodyPr/>
          <a:lstStyle>
            <a:lvl1pPr marL="0" indent="0" algn="ctr">
              <a:buNone/>
              <a:defRPr sz="1644"/>
            </a:lvl1pPr>
            <a:lvl2pPr marL="313182" indent="0" algn="ctr">
              <a:buNone/>
              <a:defRPr sz="1370"/>
            </a:lvl2pPr>
            <a:lvl3pPr marL="626364" indent="0" algn="ctr">
              <a:buNone/>
              <a:defRPr sz="1233"/>
            </a:lvl3pPr>
            <a:lvl4pPr marL="939546" indent="0" algn="ctr">
              <a:buNone/>
              <a:defRPr sz="1096"/>
            </a:lvl4pPr>
            <a:lvl5pPr marL="1252728" indent="0" algn="ctr">
              <a:buNone/>
              <a:defRPr sz="1096"/>
            </a:lvl5pPr>
            <a:lvl6pPr marL="1565910" indent="0" algn="ctr">
              <a:buNone/>
              <a:defRPr sz="1096"/>
            </a:lvl6pPr>
            <a:lvl7pPr marL="1879092" indent="0" algn="ctr">
              <a:buNone/>
              <a:defRPr sz="1096"/>
            </a:lvl7pPr>
            <a:lvl8pPr marL="2192274" indent="0" algn="ctr">
              <a:buNone/>
              <a:defRPr sz="1096"/>
            </a:lvl8pPr>
            <a:lvl9pPr marL="2505456" indent="0" algn="ctr">
              <a:buNone/>
              <a:defRPr sz="1096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BE5E4-11FF-E44E-AC7F-6D1DCFA5228E}" type="datetimeFigureOut">
              <a:rPr lang="fr-FR" smtClean="0"/>
              <a:t>29/05/2018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649E7-73B5-774E-825A-F815B8879155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BE5E4-11FF-E44E-AC7F-6D1DCFA5228E}" type="datetimeFigureOut">
              <a:rPr lang="fr-FR" smtClean="0"/>
              <a:t>29/05/2018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649E7-73B5-774E-825A-F815B8879155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2122393" y="250094"/>
            <a:ext cx="6665699" cy="398084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125295" y="250094"/>
            <a:ext cx="19610681" cy="398084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BE5E4-11FF-E44E-AC7F-6D1DCFA5228E}" type="datetimeFigureOut">
              <a:rPr lang="fr-FR" smtClean="0"/>
              <a:t>29/05/2018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649E7-73B5-774E-825A-F815B8879155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BE5E4-11FF-E44E-AC7F-6D1DCFA5228E}" type="datetimeFigureOut">
              <a:rPr lang="fr-FR" smtClean="0"/>
              <a:t>29/05/2018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649E7-73B5-774E-825A-F815B8879155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9195" y="1171092"/>
            <a:ext cx="26662797" cy="1953993"/>
          </a:xfrm>
        </p:spPr>
        <p:txBody>
          <a:bodyPr anchor="b"/>
          <a:lstStyle>
            <a:lvl1pPr>
              <a:defRPr sz="411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09195" y="3143570"/>
            <a:ext cx="26662797" cy="1027559"/>
          </a:xfrm>
        </p:spPr>
        <p:txBody>
          <a:bodyPr/>
          <a:lstStyle>
            <a:lvl1pPr marL="0" indent="0">
              <a:buNone/>
              <a:defRPr sz="1644">
                <a:solidFill>
                  <a:schemeClr val="tx1">
                    <a:tint val="75000"/>
                  </a:schemeClr>
                </a:solidFill>
              </a:defRPr>
            </a:lvl1pPr>
            <a:lvl2pPr marL="313182" indent="0">
              <a:buNone/>
              <a:defRPr sz="1370">
                <a:solidFill>
                  <a:schemeClr val="tx1">
                    <a:tint val="75000"/>
                  </a:schemeClr>
                </a:solidFill>
              </a:defRPr>
            </a:lvl2pPr>
            <a:lvl3pPr marL="626364" indent="0">
              <a:buNone/>
              <a:defRPr sz="1233">
                <a:solidFill>
                  <a:schemeClr val="tx1">
                    <a:tint val="75000"/>
                  </a:schemeClr>
                </a:solidFill>
              </a:defRPr>
            </a:lvl3pPr>
            <a:lvl4pPr marL="939546" indent="0">
              <a:buNone/>
              <a:defRPr sz="1096">
                <a:solidFill>
                  <a:schemeClr val="tx1">
                    <a:tint val="75000"/>
                  </a:schemeClr>
                </a:solidFill>
              </a:defRPr>
            </a:lvl4pPr>
            <a:lvl5pPr marL="1252728" indent="0">
              <a:buNone/>
              <a:defRPr sz="1096">
                <a:solidFill>
                  <a:schemeClr val="tx1">
                    <a:tint val="75000"/>
                  </a:schemeClr>
                </a:solidFill>
              </a:defRPr>
            </a:lvl5pPr>
            <a:lvl6pPr marL="1565910" indent="0">
              <a:buNone/>
              <a:defRPr sz="1096">
                <a:solidFill>
                  <a:schemeClr val="tx1">
                    <a:tint val="75000"/>
                  </a:schemeClr>
                </a:solidFill>
              </a:defRPr>
            </a:lvl6pPr>
            <a:lvl7pPr marL="1879092" indent="0">
              <a:buNone/>
              <a:defRPr sz="1096">
                <a:solidFill>
                  <a:schemeClr val="tx1">
                    <a:tint val="75000"/>
                  </a:schemeClr>
                </a:solidFill>
              </a:defRPr>
            </a:lvl7pPr>
            <a:lvl8pPr marL="2192274" indent="0">
              <a:buNone/>
              <a:defRPr sz="1096">
                <a:solidFill>
                  <a:schemeClr val="tx1">
                    <a:tint val="75000"/>
                  </a:schemeClr>
                </a:solidFill>
              </a:defRPr>
            </a:lvl8pPr>
            <a:lvl9pPr marL="2505456" indent="0">
              <a:buNone/>
              <a:defRPr sz="109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BE5E4-11FF-E44E-AC7F-6D1DCFA5228E}" type="datetimeFigureOut">
              <a:rPr lang="fr-FR" smtClean="0"/>
              <a:t>29/05/2018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649E7-73B5-774E-825A-F815B8879155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125295" y="1250469"/>
            <a:ext cx="13138190" cy="298046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649903" y="1250469"/>
            <a:ext cx="13138190" cy="298046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BE5E4-11FF-E44E-AC7F-6D1DCFA5228E}" type="datetimeFigureOut">
              <a:rPr lang="fr-FR" smtClean="0"/>
              <a:t>29/05/2018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649E7-73B5-774E-825A-F815B8879155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29322" y="250094"/>
            <a:ext cx="26662797" cy="90794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29323" y="1151519"/>
            <a:ext cx="13077811" cy="564342"/>
          </a:xfrm>
        </p:spPr>
        <p:txBody>
          <a:bodyPr anchor="b"/>
          <a:lstStyle>
            <a:lvl1pPr marL="0" indent="0">
              <a:buNone/>
              <a:defRPr sz="1644" b="1"/>
            </a:lvl1pPr>
            <a:lvl2pPr marL="313182" indent="0">
              <a:buNone/>
              <a:defRPr sz="1370" b="1"/>
            </a:lvl2pPr>
            <a:lvl3pPr marL="626364" indent="0">
              <a:buNone/>
              <a:defRPr sz="1233" b="1"/>
            </a:lvl3pPr>
            <a:lvl4pPr marL="939546" indent="0">
              <a:buNone/>
              <a:defRPr sz="1096" b="1"/>
            </a:lvl4pPr>
            <a:lvl5pPr marL="1252728" indent="0">
              <a:buNone/>
              <a:defRPr sz="1096" b="1"/>
            </a:lvl5pPr>
            <a:lvl6pPr marL="1565910" indent="0">
              <a:buNone/>
              <a:defRPr sz="1096" b="1"/>
            </a:lvl6pPr>
            <a:lvl7pPr marL="1879092" indent="0">
              <a:buNone/>
              <a:defRPr sz="1096" b="1"/>
            </a:lvl7pPr>
            <a:lvl8pPr marL="2192274" indent="0">
              <a:buNone/>
              <a:defRPr sz="1096" b="1"/>
            </a:lvl8pPr>
            <a:lvl9pPr marL="2505456" indent="0">
              <a:buNone/>
              <a:defRPr sz="1096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29323" y="1715861"/>
            <a:ext cx="13077811" cy="25237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5649903" y="1151519"/>
            <a:ext cx="13142216" cy="564342"/>
          </a:xfrm>
        </p:spPr>
        <p:txBody>
          <a:bodyPr anchor="b"/>
          <a:lstStyle>
            <a:lvl1pPr marL="0" indent="0">
              <a:buNone/>
              <a:defRPr sz="1644" b="1"/>
            </a:lvl1pPr>
            <a:lvl2pPr marL="313182" indent="0">
              <a:buNone/>
              <a:defRPr sz="1370" b="1"/>
            </a:lvl2pPr>
            <a:lvl3pPr marL="626364" indent="0">
              <a:buNone/>
              <a:defRPr sz="1233" b="1"/>
            </a:lvl3pPr>
            <a:lvl4pPr marL="939546" indent="0">
              <a:buNone/>
              <a:defRPr sz="1096" b="1"/>
            </a:lvl4pPr>
            <a:lvl5pPr marL="1252728" indent="0">
              <a:buNone/>
              <a:defRPr sz="1096" b="1"/>
            </a:lvl5pPr>
            <a:lvl6pPr marL="1565910" indent="0">
              <a:buNone/>
              <a:defRPr sz="1096" b="1"/>
            </a:lvl6pPr>
            <a:lvl7pPr marL="1879092" indent="0">
              <a:buNone/>
              <a:defRPr sz="1096" b="1"/>
            </a:lvl7pPr>
            <a:lvl8pPr marL="2192274" indent="0">
              <a:buNone/>
              <a:defRPr sz="1096" b="1"/>
            </a:lvl8pPr>
            <a:lvl9pPr marL="2505456" indent="0">
              <a:buNone/>
              <a:defRPr sz="1096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5649903" y="1715861"/>
            <a:ext cx="13142216" cy="25237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BE5E4-11FF-E44E-AC7F-6D1DCFA5228E}" type="datetimeFigureOut">
              <a:rPr lang="fr-FR" smtClean="0"/>
              <a:t>29/05/2018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649E7-73B5-774E-825A-F815B8879155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BE5E4-11FF-E44E-AC7F-6D1DCFA5228E}" type="datetimeFigureOut">
              <a:rPr lang="fr-FR" smtClean="0"/>
              <a:t>29/05/2018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649E7-73B5-774E-825A-F815B8879155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BE5E4-11FF-E44E-AC7F-6D1DCFA5228E}" type="datetimeFigureOut">
              <a:rPr lang="fr-FR" smtClean="0"/>
              <a:t>29/05/2018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649E7-73B5-774E-825A-F815B8879155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29323" y="313161"/>
            <a:ext cx="9970371" cy="1096063"/>
          </a:xfrm>
        </p:spPr>
        <p:txBody>
          <a:bodyPr anchor="b"/>
          <a:lstStyle>
            <a:lvl1pPr>
              <a:defRPr sz="2192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42216" y="676341"/>
            <a:ext cx="15649903" cy="3338208"/>
          </a:xfrm>
        </p:spPr>
        <p:txBody>
          <a:bodyPr/>
          <a:lstStyle>
            <a:lvl1pPr>
              <a:defRPr sz="2192"/>
            </a:lvl1pPr>
            <a:lvl2pPr>
              <a:defRPr sz="1918"/>
            </a:lvl2pPr>
            <a:lvl3pPr>
              <a:defRPr sz="1644"/>
            </a:lvl3pPr>
            <a:lvl4pPr>
              <a:defRPr sz="1370"/>
            </a:lvl4pPr>
            <a:lvl5pPr>
              <a:defRPr sz="1370"/>
            </a:lvl5pPr>
            <a:lvl6pPr>
              <a:defRPr sz="1370"/>
            </a:lvl6pPr>
            <a:lvl7pPr>
              <a:defRPr sz="1370"/>
            </a:lvl7pPr>
            <a:lvl8pPr>
              <a:defRPr sz="1370"/>
            </a:lvl8pPr>
            <a:lvl9pPr>
              <a:defRPr sz="137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29323" y="1409224"/>
            <a:ext cx="9970371" cy="2610762"/>
          </a:xfrm>
        </p:spPr>
        <p:txBody>
          <a:bodyPr/>
          <a:lstStyle>
            <a:lvl1pPr marL="0" indent="0">
              <a:buNone/>
              <a:defRPr sz="1096"/>
            </a:lvl1pPr>
            <a:lvl2pPr marL="313182" indent="0">
              <a:buNone/>
              <a:defRPr sz="959"/>
            </a:lvl2pPr>
            <a:lvl3pPr marL="626364" indent="0">
              <a:buNone/>
              <a:defRPr sz="822"/>
            </a:lvl3pPr>
            <a:lvl4pPr marL="939546" indent="0">
              <a:buNone/>
              <a:defRPr sz="685"/>
            </a:lvl4pPr>
            <a:lvl5pPr marL="1252728" indent="0">
              <a:buNone/>
              <a:defRPr sz="685"/>
            </a:lvl5pPr>
            <a:lvl6pPr marL="1565910" indent="0">
              <a:buNone/>
              <a:defRPr sz="685"/>
            </a:lvl6pPr>
            <a:lvl7pPr marL="1879092" indent="0">
              <a:buNone/>
              <a:defRPr sz="685"/>
            </a:lvl7pPr>
            <a:lvl8pPr marL="2192274" indent="0">
              <a:buNone/>
              <a:defRPr sz="685"/>
            </a:lvl8pPr>
            <a:lvl9pPr marL="2505456" indent="0">
              <a:buNone/>
              <a:defRPr sz="68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BE5E4-11FF-E44E-AC7F-6D1DCFA5228E}" type="datetimeFigureOut">
              <a:rPr lang="fr-FR" smtClean="0"/>
              <a:t>29/05/2018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649E7-73B5-774E-825A-F815B8879155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29323" y="313161"/>
            <a:ext cx="9970371" cy="1096063"/>
          </a:xfrm>
        </p:spPr>
        <p:txBody>
          <a:bodyPr anchor="b"/>
          <a:lstStyle>
            <a:lvl1pPr>
              <a:defRPr sz="2192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142216" y="676341"/>
            <a:ext cx="15649903" cy="3338208"/>
          </a:xfrm>
        </p:spPr>
        <p:txBody>
          <a:bodyPr anchor="t"/>
          <a:lstStyle>
            <a:lvl1pPr marL="0" indent="0">
              <a:buNone/>
              <a:defRPr sz="2192"/>
            </a:lvl1pPr>
            <a:lvl2pPr marL="313182" indent="0">
              <a:buNone/>
              <a:defRPr sz="1918"/>
            </a:lvl2pPr>
            <a:lvl3pPr marL="626364" indent="0">
              <a:buNone/>
              <a:defRPr sz="1644"/>
            </a:lvl3pPr>
            <a:lvl4pPr marL="939546" indent="0">
              <a:buNone/>
              <a:defRPr sz="1370"/>
            </a:lvl4pPr>
            <a:lvl5pPr marL="1252728" indent="0">
              <a:buNone/>
              <a:defRPr sz="1370"/>
            </a:lvl5pPr>
            <a:lvl6pPr marL="1565910" indent="0">
              <a:buNone/>
              <a:defRPr sz="1370"/>
            </a:lvl6pPr>
            <a:lvl7pPr marL="1879092" indent="0">
              <a:buNone/>
              <a:defRPr sz="1370"/>
            </a:lvl7pPr>
            <a:lvl8pPr marL="2192274" indent="0">
              <a:buNone/>
              <a:defRPr sz="1370"/>
            </a:lvl8pPr>
            <a:lvl9pPr marL="2505456" indent="0">
              <a:buNone/>
              <a:defRPr sz="137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29323" y="1409224"/>
            <a:ext cx="9970371" cy="2610762"/>
          </a:xfrm>
        </p:spPr>
        <p:txBody>
          <a:bodyPr/>
          <a:lstStyle>
            <a:lvl1pPr marL="0" indent="0">
              <a:buNone/>
              <a:defRPr sz="1096"/>
            </a:lvl1pPr>
            <a:lvl2pPr marL="313182" indent="0">
              <a:buNone/>
              <a:defRPr sz="959"/>
            </a:lvl2pPr>
            <a:lvl3pPr marL="626364" indent="0">
              <a:buNone/>
              <a:defRPr sz="822"/>
            </a:lvl3pPr>
            <a:lvl4pPr marL="939546" indent="0">
              <a:buNone/>
              <a:defRPr sz="685"/>
            </a:lvl4pPr>
            <a:lvl5pPr marL="1252728" indent="0">
              <a:buNone/>
              <a:defRPr sz="685"/>
            </a:lvl5pPr>
            <a:lvl6pPr marL="1565910" indent="0">
              <a:buNone/>
              <a:defRPr sz="685"/>
            </a:lvl6pPr>
            <a:lvl7pPr marL="1879092" indent="0">
              <a:buNone/>
              <a:defRPr sz="685"/>
            </a:lvl7pPr>
            <a:lvl8pPr marL="2192274" indent="0">
              <a:buNone/>
              <a:defRPr sz="685"/>
            </a:lvl8pPr>
            <a:lvl9pPr marL="2505456" indent="0">
              <a:buNone/>
              <a:defRPr sz="68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BE5E4-11FF-E44E-AC7F-6D1DCFA5228E}" type="datetimeFigureOut">
              <a:rPr lang="fr-FR" smtClean="0"/>
              <a:t>29/05/2018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649E7-73B5-774E-825A-F815B8879155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125296" y="250094"/>
            <a:ext cx="26662797" cy="9079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25296" y="1250469"/>
            <a:ext cx="26662797" cy="29804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125296" y="4353806"/>
            <a:ext cx="6955512" cy="2500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2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9BE5E4-11FF-E44E-AC7F-6D1DCFA5228E}" type="datetimeFigureOut">
              <a:rPr lang="fr-FR" smtClean="0"/>
              <a:t>29/05/2018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240060" y="4353806"/>
            <a:ext cx="10433268" cy="2500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2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1832580" y="4353806"/>
            <a:ext cx="6955512" cy="2500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2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A649E7-73B5-774E-825A-F815B887915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807822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626364" rtl="0" eaLnBrk="1" latinLnBrk="0" hangingPunct="1">
        <a:lnSpc>
          <a:spcPct val="90000"/>
        </a:lnSpc>
        <a:spcBef>
          <a:spcPct val="0"/>
        </a:spcBef>
        <a:buNone/>
        <a:defRPr sz="301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56591" indent="-156591" algn="l" defTabSz="626364" rtl="0" eaLnBrk="1" latinLnBrk="0" hangingPunct="1">
        <a:lnSpc>
          <a:spcPct val="90000"/>
        </a:lnSpc>
        <a:spcBef>
          <a:spcPts val="685"/>
        </a:spcBef>
        <a:buFont typeface="Arial" panose="020B0604020202020204" pitchFamily="34" charset="0"/>
        <a:buChar char="•"/>
        <a:defRPr sz="1918" kern="1200">
          <a:solidFill>
            <a:schemeClr val="tx1"/>
          </a:solidFill>
          <a:latin typeface="+mn-lt"/>
          <a:ea typeface="+mn-ea"/>
          <a:cs typeface="+mn-cs"/>
        </a:defRPr>
      </a:lvl1pPr>
      <a:lvl2pPr marL="469773" indent="-156591" algn="l" defTabSz="626364" rtl="0" eaLnBrk="1" latinLnBrk="0" hangingPunct="1">
        <a:lnSpc>
          <a:spcPct val="90000"/>
        </a:lnSpc>
        <a:spcBef>
          <a:spcPts val="343"/>
        </a:spcBef>
        <a:buFont typeface="Arial" panose="020B0604020202020204" pitchFamily="34" charset="0"/>
        <a:buChar char="•"/>
        <a:defRPr sz="1644" kern="1200">
          <a:solidFill>
            <a:schemeClr val="tx1"/>
          </a:solidFill>
          <a:latin typeface="+mn-lt"/>
          <a:ea typeface="+mn-ea"/>
          <a:cs typeface="+mn-cs"/>
        </a:defRPr>
      </a:lvl2pPr>
      <a:lvl3pPr marL="782955" indent="-156591" algn="l" defTabSz="626364" rtl="0" eaLnBrk="1" latinLnBrk="0" hangingPunct="1">
        <a:lnSpc>
          <a:spcPct val="90000"/>
        </a:lnSpc>
        <a:spcBef>
          <a:spcPts val="343"/>
        </a:spcBef>
        <a:buFont typeface="Arial" panose="020B0604020202020204" pitchFamily="34" charset="0"/>
        <a:buChar char="•"/>
        <a:defRPr sz="1370" kern="1200">
          <a:solidFill>
            <a:schemeClr val="tx1"/>
          </a:solidFill>
          <a:latin typeface="+mn-lt"/>
          <a:ea typeface="+mn-ea"/>
          <a:cs typeface="+mn-cs"/>
        </a:defRPr>
      </a:lvl3pPr>
      <a:lvl4pPr marL="1096137" indent="-156591" algn="l" defTabSz="626364" rtl="0" eaLnBrk="1" latinLnBrk="0" hangingPunct="1">
        <a:lnSpc>
          <a:spcPct val="90000"/>
        </a:lnSpc>
        <a:spcBef>
          <a:spcPts val="343"/>
        </a:spcBef>
        <a:buFont typeface="Arial" panose="020B0604020202020204" pitchFamily="34" charset="0"/>
        <a:buChar char="•"/>
        <a:defRPr sz="1233" kern="1200">
          <a:solidFill>
            <a:schemeClr val="tx1"/>
          </a:solidFill>
          <a:latin typeface="+mn-lt"/>
          <a:ea typeface="+mn-ea"/>
          <a:cs typeface="+mn-cs"/>
        </a:defRPr>
      </a:lvl4pPr>
      <a:lvl5pPr marL="1409319" indent="-156591" algn="l" defTabSz="626364" rtl="0" eaLnBrk="1" latinLnBrk="0" hangingPunct="1">
        <a:lnSpc>
          <a:spcPct val="90000"/>
        </a:lnSpc>
        <a:spcBef>
          <a:spcPts val="343"/>
        </a:spcBef>
        <a:buFont typeface="Arial" panose="020B0604020202020204" pitchFamily="34" charset="0"/>
        <a:buChar char="•"/>
        <a:defRPr sz="1233" kern="1200">
          <a:solidFill>
            <a:schemeClr val="tx1"/>
          </a:solidFill>
          <a:latin typeface="+mn-lt"/>
          <a:ea typeface="+mn-ea"/>
          <a:cs typeface="+mn-cs"/>
        </a:defRPr>
      </a:lvl5pPr>
      <a:lvl6pPr marL="1722501" indent="-156591" algn="l" defTabSz="626364" rtl="0" eaLnBrk="1" latinLnBrk="0" hangingPunct="1">
        <a:lnSpc>
          <a:spcPct val="90000"/>
        </a:lnSpc>
        <a:spcBef>
          <a:spcPts val="343"/>
        </a:spcBef>
        <a:buFont typeface="Arial" panose="020B0604020202020204" pitchFamily="34" charset="0"/>
        <a:buChar char="•"/>
        <a:defRPr sz="1233" kern="1200">
          <a:solidFill>
            <a:schemeClr val="tx1"/>
          </a:solidFill>
          <a:latin typeface="+mn-lt"/>
          <a:ea typeface="+mn-ea"/>
          <a:cs typeface="+mn-cs"/>
        </a:defRPr>
      </a:lvl6pPr>
      <a:lvl7pPr marL="2035683" indent="-156591" algn="l" defTabSz="626364" rtl="0" eaLnBrk="1" latinLnBrk="0" hangingPunct="1">
        <a:lnSpc>
          <a:spcPct val="90000"/>
        </a:lnSpc>
        <a:spcBef>
          <a:spcPts val="343"/>
        </a:spcBef>
        <a:buFont typeface="Arial" panose="020B0604020202020204" pitchFamily="34" charset="0"/>
        <a:buChar char="•"/>
        <a:defRPr sz="1233" kern="1200">
          <a:solidFill>
            <a:schemeClr val="tx1"/>
          </a:solidFill>
          <a:latin typeface="+mn-lt"/>
          <a:ea typeface="+mn-ea"/>
          <a:cs typeface="+mn-cs"/>
        </a:defRPr>
      </a:lvl7pPr>
      <a:lvl8pPr marL="2348865" indent="-156591" algn="l" defTabSz="626364" rtl="0" eaLnBrk="1" latinLnBrk="0" hangingPunct="1">
        <a:lnSpc>
          <a:spcPct val="90000"/>
        </a:lnSpc>
        <a:spcBef>
          <a:spcPts val="343"/>
        </a:spcBef>
        <a:buFont typeface="Arial" panose="020B0604020202020204" pitchFamily="34" charset="0"/>
        <a:buChar char="•"/>
        <a:defRPr sz="1233" kern="1200">
          <a:solidFill>
            <a:schemeClr val="tx1"/>
          </a:solidFill>
          <a:latin typeface="+mn-lt"/>
          <a:ea typeface="+mn-ea"/>
          <a:cs typeface="+mn-cs"/>
        </a:defRPr>
      </a:lvl8pPr>
      <a:lvl9pPr marL="2662047" indent="-156591" algn="l" defTabSz="626364" rtl="0" eaLnBrk="1" latinLnBrk="0" hangingPunct="1">
        <a:lnSpc>
          <a:spcPct val="90000"/>
        </a:lnSpc>
        <a:spcBef>
          <a:spcPts val="343"/>
        </a:spcBef>
        <a:buFont typeface="Arial" panose="020B0604020202020204" pitchFamily="34" charset="0"/>
        <a:buChar char="•"/>
        <a:defRPr sz="123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26364" rtl="0" eaLnBrk="1" latinLnBrk="0" hangingPunct="1">
        <a:defRPr sz="1233" kern="1200">
          <a:solidFill>
            <a:schemeClr val="tx1"/>
          </a:solidFill>
          <a:latin typeface="+mn-lt"/>
          <a:ea typeface="+mn-ea"/>
          <a:cs typeface="+mn-cs"/>
        </a:defRPr>
      </a:lvl1pPr>
      <a:lvl2pPr marL="313182" algn="l" defTabSz="626364" rtl="0" eaLnBrk="1" latinLnBrk="0" hangingPunct="1">
        <a:defRPr sz="1233" kern="1200">
          <a:solidFill>
            <a:schemeClr val="tx1"/>
          </a:solidFill>
          <a:latin typeface="+mn-lt"/>
          <a:ea typeface="+mn-ea"/>
          <a:cs typeface="+mn-cs"/>
        </a:defRPr>
      </a:lvl2pPr>
      <a:lvl3pPr marL="626364" algn="l" defTabSz="626364" rtl="0" eaLnBrk="1" latinLnBrk="0" hangingPunct="1">
        <a:defRPr sz="1233" kern="1200">
          <a:solidFill>
            <a:schemeClr val="tx1"/>
          </a:solidFill>
          <a:latin typeface="+mn-lt"/>
          <a:ea typeface="+mn-ea"/>
          <a:cs typeface="+mn-cs"/>
        </a:defRPr>
      </a:lvl3pPr>
      <a:lvl4pPr marL="939546" algn="l" defTabSz="626364" rtl="0" eaLnBrk="1" latinLnBrk="0" hangingPunct="1">
        <a:defRPr sz="1233" kern="1200">
          <a:solidFill>
            <a:schemeClr val="tx1"/>
          </a:solidFill>
          <a:latin typeface="+mn-lt"/>
          <a:ea typeface="+mn-ea"/>
          <a:cs typeface="+mn-cs"/>
        </a:defRPr>
      </a:lvl4pPr>
      <a:lvl5pPr marL="1252728" algn="l" defTabSz="626364" rtl="0" eaLnBrk="1" latinLnBrk="0" hangingPunct="1">
        <a:defRPr sz="1233" kern="1200">
          <a:solidFill>
            <a:schemeClr val="tx1"/>
          </a:solidFill>
          <a:latin typeface="+mn-lt"/>
          <a:ea typeface="+mn-ea"/>
          <a:cs typeface="+mn-cs"/>
        </a:defRPr>
      </a:lvl5pPr>
      <a:lvl6pPr marL="1565910" algn="l" defTabSz="626364" rtl="0" eaLnBrk="1" latinLnBrk="0" hangingPunct="1">
        <a:defRPr sz="1233" kern="1200">
          <a:solidFill>
            <a:schemeClr val="tx1"/>
          </a:solidFill>
          <a:latin typeface="+mn-lt"/>
          <a:ea typeface="+mn-ea"/>
          <a:cs typeface="+mn-cs"/>
        </a:defRPr>
      </a:lvl6pPr>
      <a:lvl7pPr marL="1879092" algn="l" defTabSz="626364" rtl="0" eaLnBrk="1" latinLnBrk="0" hangingPunct="1">
        <a:defRPr sz="1233" kern="1200">
          <a:solidFill>
            <a:schemeClr val="tx1"/>
          </a:solidFill>
          <a:latin typeface="+mn-lt"/>
          <a:ea typeface="+mn-ea"/>
          <a:cs typeface="+mn-cs"/>
        </a:defRPr>
      </a:lvl7pPr>
      <a:lvl8pPr marL="2192274" algn="l" defTabSz="626364" rtl="0" eaLnBrk="1" latinLnBrk="0" hangingPunct="1">
        <a:defRPr sz="1233" kern="1200">
          <a:solidFill>
            <a:schemeClr val="tx1"/>
          </a:solidFill>
          <a:latin typeface="+mn-lt"/>
          <a:ea typeface="+mn-ea"/>
          <a:cs typeface="+mn-cs"/>
        </a:defRPr>
      </a:lvl8pPr>
      <a:lvl9pPr marL="2505456" algn="l" defTabSz="626364" rtl="0" eaLnBrk="1" latinLnBrk="0" hangingPunct="1">
        <a:defRPr sz="123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12.png"/><Relationship Id="rId9" Type="http://schemas.openxmlformats.org/officeDocument/2006/relationships/image" Target="../media/image13.png"/><Relationship Id="rId10" Type="http://schemas.openxmlformats.org/officeDocument/2006/relationships/image" Target="../media/image14.png"/><Relationship Id="rId11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alphaModFix amt="6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0694" y="-1534555"/>
            <a:ext cx="12192000" cy="10265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7494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alphaModFix amt="2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134344">
            <a:off x="9508583" y="-3086744"/>
            <a:ext cx="13790907" cy="11612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0253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>
          <a:blip r:embed="rId2">
            <a:alphaModFix amt="1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65548">
            <a:off x="7879199" y="-3236251"/>
            <a:ext cx="15586900" cy="9731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0470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00" y="278606"/>
            <a:ext cx="12128500" cy="4241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03944" y="278606"/>
            <a:ext cx="12103100" cy="42291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04688" y="291306"/>
            <a:ext cx="5943600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2114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7894" y="-910178"/>
            <a:ext cx="2783274" cy="1715834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8497" y="-910178"/>
            <a:ext cx="2184708" cy="1622964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97077" y="-905847"/>
            <a:ext cx="2683606" cy="1618635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53818" y="3517270"/>
            <a:ext cx="3208218" cy="1546621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184559" y="-910178"/>
            <a:ext cx="2777481" cy="1622964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35990" y="1026312"/>
            <a:ext cx="3055377" cy="1434942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135463" y="957283"/>
            <a:ext cx="3882023" cy="1410137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184555" y="957277"/>
            <a:ext cx="2207288" cy="2081048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17894" y="2894805"/>
            <a:ext cx="3975100" cy="2101850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128006" y="2699247"/>
            <a:ext cx="3473012" cy="2524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281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er 6"/>
          <p:cNvGrpSpPr/>
          <p:nvPr/>
        </p:nvGrpSpPr>
        <p:grpSpPr>
          <a:xfrm>
            <a:off x="8998089" y="-1513535"/>
            <a:ext cx="12932978" cy="8898339"/>
            <a:chOff x="-362605" y="-433241"/>
            <a:chExt cx="12932978" cy="8898339"/>
          </a:xfrm>
        </p:grpSpPr>
        <p:pic>
          <p:nvPicPr>
            <p:cNvPr id="5" name="Image 4"/>
            <p:cNvPicPr>
              <a:picLocks noChangeAspect="1"/>
            </p:cNvPicPr>
            <p:nvPr/>
          </p:nvPicPr>
          <p:blipFill>
            <a:blip r:embed="rId2">
              <a:alphaModFix amt="25000"/>
            </a:blip>
            <a:stretch>
              <a:fillRect/>
            </a:stretch>
          </p:blipFill>
          <p:spPr>
            <a:xfrm rot="20277133">
              <a:off x="6470362" y="-433241"/>
              <a:ext cx="6100011" cy="6858000"/>
            </a:xfrm>
            <a:prstGeom prst="rect">
              <a:avLst/>
            </a:prstGeom>
          </p:spPr>
        </p:pic>
        <p:pic>
          <p:nvPicPr>
            <p:cNvPr id="6" name="Image 5"/>
            <p:cNvPicPr>
              <a:picLocks noChangeAspect="1"/>
            </p:cNvPicPr>
            <p:nvPr/>
          </p:nvPicPr>
          <p:blipFill>
            <a:blip r:embed="rId3">
              <a:alphaModFix amt="25000"/>
            </a:blip>
            <a:stretch>
              <a:fillRect/>
            </a:stretch>
          </p:blipFill>
          <p:spPr>
            <a:xfrm rot="20277133">
              <a:off x="1062193" y="1607098"/>
              <a:ext cx="6153084" cy="6858000"/>
            </a:xfrm>
            <a:prstGeom prst="rect">
              <a:avLst/>
            </a:prstGeom>
          </p:spPr>
        </p:pic>
        <p:pic>
          <p:nvPicPr>
            <p:cNvPr id="4" name="Image 3"/>
            <p:cNvPicPr>
              <a:picLocks noChangeAspect="1"/>
            </p:cNvPicPr>
            <p:nvPr/>
          </p:nvPicPr>
          <p:blipFill>
            <a:blip r:embed="rId4">
              <a:alphaModFix amt="24000"/>
            </a:blip>
            <a:stretch>
              <a:fillRect/>
            </a:stretch>
          </p:blipFill>
          <p:spPr>
            <a:xfrm rot="20277133">
              <a:off x="-362605" y="324347"/>
              <a:ext cx="5596758" cy="26806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74854287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22090</TotalTime>
  <Words>0</Words>
  <Application>Microsoft Macintosh PowerPoint</Application>
  <PresentationFormat>Custom</PresentationFormat>
  <Paragraphs>0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Calibri</vt:lpstr>
      <vt:lpstr>Calibri Light</vt:lpstr>
      <vt:lpstr>Arial</vt:lpstr>
      <vt:lpstr>Thème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15.0029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Utilisateur de Microsoft Office</dc:creator>
  <cp:lastModifiedBy>Microsoft Office User</cp:lastModifiedBy>
  <cp:revision>11</cp:revision>
  <dcterms:created xsi:type="dcterms:W3CDTF">2018-05-24T10:47:32Z</dcterms:created>
  <dcterms:modified xsi:type="dcterms:W3CDTF">2018-06-05T05:08:28Z</dcterms:modified>
</cp:coreProperties>
</file>